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D8C6A-CF69-4669-904C-94B595C57A75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8C0B7-C3A5-458E-AE7F-221787A7E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160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321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61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26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74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9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8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4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40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5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8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8897B-E756-48EB-AB03-DB999A546789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3D042-7D3E-4F00-B385-3C8B76447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89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17241"/>
            <a:ext cx="12192483" cy="65407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348720" y="995680"/>
            <a:ext cx="762000" cy="4267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2480" y="368041"/>
            <a:ext cx="4754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rgbClr val="FFFF00"/>
                </a:solidFill>
              </a:rPr>
              <a:t>스트리머</a:t>
            </a:r>
            <a:r>
              <a:rPr lang="ko-KR" altLang="en-US" sz="4400" b="1" dirty="0" smtClean="0">
                <a:solidFill>
                  <a:srgbClr val="FFFF00"/>
                </a:solidFill>
              </a:rPr>
              <a:t> 화면</a:t>
            </a:r>
            <a:endParaRPr lang="ko-KR" altLang="en-US" sz="4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8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79600" y="4470400"/>
            <a:ext cx="2479040" cy="14325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71040" y="3789680"/>
            <a:ext cx="2791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>
                <a:solidFill>
                  <a:srgbClr val="FF0000"/>
                </a:solidFill>
              </a:rPr>
              <a:t>다시보기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 클릭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6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1"/>
            <a:ext cx="12192000" cy="6540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582160" y="3068320"/>
            <a:ext cx="2997200" cy="1534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894320" y="3589022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solidFill>
                  <a:srgbClr val="FF0000"/>
                </a:solidFill>
              </a:rPr>
              <a:t>로그인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9399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120" y="1717040"/>
            <a:ext cx="1310640" cy="1971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62640" y="1453941"/>
            <a:ext cx="975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smtClean="0">
                <a:solidFill>
                  <a:srgbClr val="FF0000"/>
                </a:solidFill>
              </a:rPr>
              <a:t>②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120" y="3627288"/>
            <a:ext cx="9541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solidFill>
                  <a:srgbClr val="FF0000"/>
                </a:solidFill>
              </a:rPr>
              <a:t>①</a:t>
            </a:r>
            <a:endParaRPr lang="ko-KR" altLang="en-US" sz="6000" dirty="0"/>
          </a:p>
        </p:txBody>
      </p:sp>
      <p:sp>
        <p:nvSpPr>
          <p:cNvPr id="8" name="직사각형 7"/>
          <p:cNvSpPr/>
          <p:nvPr/>
        </p:nvSpPr>
        <p:spPr>
          <a:xfrm>
            <a:off x="10795000" y="955040"/>
            <a:ext cx="1310640" cy="498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9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40"/>
            <a:ext cx="12192483" cy="65407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383280" y="4836160"/>
            <a:ext cx="4307840" cy="792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894320" y="3589022"/>
            <a:ext cx="35333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solidFill>
                  <a:srgbClr val="FFFF00"/>
                </a:solidFill>
              </a:rPr>
              <a:t>방송 세팅</a:t>
            </a:r>
            <a:endParaRPr lang="ko-KR" alt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6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00382"/>
            <a:ext cx="43027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solidFill>
                  <a:srgbClr val="FFFF00"/>
                </a:solidFill>
              </a:rPr>
              <a:t>시청자 화면</a:t>
            </a:r>
            <a:endParaRPr lang="ko-KR" altLang="en-US" sz="6000" dirty="0">
              <a:solidFill>
                <a:srgbClr val="FFFF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11040" y="975359"/>
            <a:ext cx="3210560" cy="42672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21600" y="500382"/>
            <a:ext cx="4282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err="1" smtClean="0">
                <a:solidFill>
                  <a:srgbClr val="FFFF00"/>
                </a:solidFill>
              </a:rPr>
              <a:t>검색어</a:t>
            </a:r>
            <a:r>
              <a:rPr lang="ko-KR" altLang="en-US" sz="4000" b="1" dirty="0" smtClean="0">
                <a:solidFill>
                  <a:srgbClr val="FFFF00"/>
                </a:solidFill>
              </a:rPr>
              <a:t> 입력</a:t>
            </a:r>
            <a:endParaRPr lang="ko-KR" alt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9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12192000" cy="65405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21120" y="2837182"/>
            <a:ext cx="35333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b="1" dirty="0" smtClean="0">
                <a:solidFill>
                  <a:srgbClr val="FFFF00"/>
                </a:solidFill>
              </a:rPr>
              <a:t>검색 화면</a:t>
            </a:r>
            <a:endParaRPr lang="ko-KR" altLang="en-US" sz="6000" dirty="0">
              <a:solidFill>
                <a:srgbClr val="FFFF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85520" y="1544319"/>
            <a:ext cx="3373120" cy="3515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54450" y="1544319"/>
            <a:ext cx="3768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400" b="1" dirty="0" smtClean="0">
                <a:solidFill>
                  <a:srgbClr val="FF0000"/>
                </a:solidFill>
              </a:rPr>
              <a:t>클릭해서 입장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8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84720" y="1412239"/>
            <a:ext cx="4500880" cy="89408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79280" y="5833198"/>
            <a:ext cx="1869440" cy="64633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736080" y="5833198"/>
            <a:ext cx="2654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solidFill>
                  <a:srgbClr val="FFFF00"/>
                </a:solidFill>
              </a:rPr>
              <a:t>①채팅 입력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454212" y="5833198"/>
            <a:ext cx="436880" cy="646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33280" y="5162340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②채팅 입력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7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21520" y="3505200"/>
            <a:ext cx="2296160" cy="320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240740" y="3841540"/>
            <a:ext cx="2380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①후원 입력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8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50400" y="1209040"/>
            <a:ext cx="2428240" cy="1259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368945" y="2673140"/>
            <a:ext cx="2791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①메시지 확인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2880" y="5425440"/>
            <a:ext cx="174752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13280" y="5425440"/>
            <a:ext cx="36118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smtClean="0">
                <a:solidFill>
                  <a:srgbClr val="FF0000"/>
                </a:solidFill>
              </a:rPr>
              <a:t>②</a:t>
            </a:r>
            <a:r>
              <a:rPr lang="ko-KR" altLang="en-US" sz="3200" b="1" dirty="0" err="1" smtClean="0">
                <a:solidFill>
                  <a:srgbClr val="FF0000"/>
                </a:solidFill>
              </a:rPr>
              <a:t>스트리머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 방송국</a:t>
            </a:r>
            <a:endParaRPr lang="en-US" altLang="ko-KR" sz="32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3200" b="1" dirty="0" smtClean="0">
                <a:solidFill>
                  <a:srgbClr val="FF0000"/>
                </a:solidFill>
              </a:rPr>
              <a:t>이동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07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33</Words>
  <Application>Microsoft Office PowerPoint</Application>
  <PresentationFormat>와이드스크린</PresentationFormat>
  <Paragraphs>16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6</cp:revision>
  <dcterms:created xsi:type="dcterms:W3CDTF">2024-02-15T15:09:10Z</dcterms:created>
  <dcterms:modified xsi:type="dcterms:W3CDTF">2024-02-15T16:02:09Z</dcterms:modified>
</cp:coreProperties>
</file>